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27" r:id="rId6"/>
    <p:sldId id="313" r:id="rId7"/>
    <p:sldId id="328" r:id="rId8"/>
    <p:sldId id="326" r:id="rId9"/>
    <p:sldId id="322" r:id="rId10"/>
    <p:sldId id="323" r:id="rId11"/>
    <p:sldId id="324" r:id="rId12"/>
    <p:sldId id="329" r:id="rId13"/>
    <p:sldId id="316" r:id="rId14"/>
    <p:sldId id="317" r:id="rId15"/>
    <p:sldId id="318" r:id="rId16"/>
    <p:sldId id="311" r:id="rId17"/>
    <p:sldId id="309" r:id="rId18"/>
    <p:sldId id="310" r:id="rId19"/>
    <p:sldId id="308" r:id="rId20"/>
    <p:sldId id="307" r:id="rId21"/>
    <p:sldId id="299" r:id="rId22"/>
    <p:sldId id="306" r:id="rId23"/>
    <p:sldId id="300" r:id="rId24"/>
    <p:sldId id="305" r:id="rId25"/>
    <p:sldId id="301" r:id="rId26"/>
    <p:sldId id="285" r:id="rId27"/>
    <p:sldId id="287" r:id="rId28"/>
    <p:sldId id="294" r:id="rId29"/>
    <p:sldId id="289" r:id="rId30"/>
    <p:sldId id="293" r:id="rId31"/>
    <p:sldId id="295" r:id="rId32"/>
    <p:sldId id="298" r:id="rId33"/>
    <p:sldId id="292" r:id="rId34"/>
    <p:sldId id="291" r:id="rId35"/>
    <p:sldId id="314" r:id="rId36"/>
    <p:sldId id="304" r:id="rId37"/>
    <p:sldId id="283" r:id="rId38"/>
    <p:sldId id="284" r:id="rId39"/>
    <p:sldId id="288" r:id="rId40"/>
    <p:sldId id="276" r:id="rId41"/>
    <p:sldId id="279" r:id="rId42"/>
    <p:sldId id="278" r:id="rId43"/>
    <p:sldId id="280" r:id="rId44"/>
    <p:sldId id="282" r:id="rId45"/>
    <p:sldId id="268" r:id="rId46"/>
    <p:sldId id="267" r:id="rId47"/>
    <p:sldId id="266" r:id="rId48"/>
    <p:sldId id="265" r:id="rId49"/>
    <p:sldId id="258" r:id="rId50"/>
    <p:sldId id="263" r:id="rId51"/>
    <p:sldId id="264" r:id="rId52"/>
    <p:sldId id="29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13"/>
            <p14:sldId id="328"/>
            <p14:sldId id="326"/>
            <p14:sldId id="322"/>
            <p14:sldId id="323"/>
            <p14:sldId id="324"/>
            <p14:sldId id="329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3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0.png"/><Relationship Id="rId4" Type="http://schemas.openxmlformats.org/officeDocument/2006/relationships/image" Target="../media/image20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image" Target="../media/image58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86.png"/><Relationship Id="rId39" Type="http://schemas.openxmlformats.org/officeDocument/2006/relationships/image" Target="../media/image137.png"/><Relationship Id="rId21" Type="http://schemas.openxmlformats.org/officeDocument/2006/relationships/image" Target="../media/image120.png"/><Relationship Id="rId34" Type="http://schemas.openxmlformats.org/officeDocument/2006/relationships/image" Target="../media/image132.png"/><Relationship Id="rId42" Type="http://schemas.openxmlformats.org/officeDocument/2006/relationships/image" Target="../media/image140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40" Type="http://schemas.openxmlformats.org/officeDocument/2006/relationships/image" Target="../media/image138.png"/><Relationship Id="rId45" Type="http://schemas.openxmlformats.org/officeDocument/2006/relationships/image" Target="../media/image143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29.png"/><Relationship Id="rId44" Type="http://schemas.openxmlformats.org/officeDocument/2006/relationships/image" Target="../media/image142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41.png"/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46" Type="http://schemas.openxmlformats.org/officeDocument/2006/relationships/image" Target="../media/image144.png"/><Relationship Id="rId20" Type="http://schemas.openxmlformats.org/officeDocument/2006/relationships/image" Target="../media/image119.png"/><Relationship Id="rId41" Type="http://schemas.openxmlformats.org/officeDocument/2006/relationships/image" Target="../media/image1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86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24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26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25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7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178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26.png"/><Relationship Id="rId5" Type="http://schemas.openxmlformats.org/officeDocument/2006/relationships/image" Target="../media/image181.png"/><Relationship Id="rId15" Type="http://schemas.openxmlformats.org/officeDocument/2006/relationships/image" Target="../media/image189.png"/><Relationship Id="rId10" Type="http://schemas.openxmlformats.org/officeDocument/2006/relationships/image" Target="../media/image12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image" Target="../media/image221.png"/><Relationship Id="rId39" Type="http://schemas.openxmlformats.org/officeDocument/2006/relationships/image" Target="../media/image188.png"/><Relationship Id="rId21" Type="http://schemas.openxmlformats.org/officeDocument/2006/relationships/image" Target="../media/image216.png"/><Relationship Id="rId34" Type="http://schemas.openxmlformats.org/officeDocument/2006/relationships/image" Target="../media/image229.png"/><Relationship Id="rId42" Type="http://schemas.openxmlformats.org/officeDocument/2006/relationships/image" Target="../media/image236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224.png"/><Relationship Id="rId41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24" Type="http://schemas.openxmlformats.org/officeDocument/2006/relationships/image" Target="../media/image219.png"/><Relationship Id="rId32" Type="http://schemas.openxmlformats.org/officeDocument/2006/relationships/image" Target="../media/image227.png"/><Relationship Id="rId37" Type="http://schemas.openxmlformats.org/officeDocument/2006/relationships/image" Target="../media/image232.png"/><Relationship Id="rId40" Type="http://schemas.openxmlformats.org/officeDocument/2006/relationships/image" Target="../media/image234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28" Type="http://schemas.openxmlformats.org/officeDocument/2006/relationships/image" Target="../media/image223.png"/><Relationship Id="rId36" Type="http://schemas.openxmlformats.org/officeDocument/2006/relationships/image" Target="../media/image231.png"/><Relationship Id="rId10" Type="http://schemas.openxmlformats.org/officeDocument/2006/relationships/image" Target="../media/image205.png"/><Relationship Id="rId19" Type="http://schemas.openxmlformats.org/officeDocument/2006/relationships/image" Target="../media/image214.png"/><Relationship Id="rId31" Type="http://schemas.openxmlformats.org/officeDocument/2006/relationships/image" Target="../media/image226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Relationship Id="rId30" Type="http://schemas.openxmlformats.org/officeDocument/2006/relationships/image" Target="../media/image225.png"/><Relationship Id="rId35" Type="http://schemas.openxmlformats.org/officeDocument/2006/relationships/image" Target="../media/image230.png"/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33" Type="http://schemas.openxmlformats.org/officeDocument/2006/relationships/image" Target="../media/image228.png"/><Relationship Id="rId38" Type="http://schemas.openxmlformats.org/officeDocument/2006/relationships/image" Target="../media/image2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89.png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image" Target="../media/image254.png"/><Relationship Id="rId26" Type="http://schemas.openxmlformats.org/officeDocument/2006/relationships/image" Target="../media/image190.png"/><Relationship Id="rId39" Type="http://schemas.openxmlformats.org/officeDocument/2006/relationships/image" Target="../media/image273.png"/><Relationship Id="rId21" Type="http://schemas.openxmlformats.org/officeDocument/2006/relationships/image" Target="../media/image257.png"/><Relationship Id="rId34" Type="http://schemas.openxmlformats.org/officeDocument/2006/relationships/image" Target="../media/image269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6" Type="http://schemas.openxmlformats.org/officeDocument/2006/relationships/image" Target="../media/image252.png"/><Relationship Id="rId20" Type="http://schemas.openxmlformats.org/officeDocument/2006/relationships/image" Target="../media/image256.png"/><Relationship Id="rId29" Type="http://schemas.openxmlformats.org/officeDocument/2006/relationships/image" Target="../media/image264.png"/><Relationship Id="rId41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24" Type="http://schemas.openxmlformats.org/officeDocument/2006/relationships/image" Target="../media/image260.png"/><Relationship Id="rId32" Type="http://schemas.openxmlformats.org/officeDocument/2006/relationships/image" Target="../media/image267.png"/><Relationship Id="rId37" Type="http://schemas.openxmlformats.org/officeDocument/2006/relationships/image" Target="../media/image191.png"/><Relationship Id="rId40" Type="http://schemas.openxmlformats.org/officeDocument/2006/relationships/image" Target="../media/image274.png"/><Relationship Id="rId5" Type="http://schemas.openxmlformats.org/officeDocument/2006/relationships/image" Target="../media/image242.png"/><Relationship Id="rId15" Type="http://schemas.openxmlformats.org/officeDocument/2006/relationships/image" Target="../media/image189.png"/><Relationship Id="rId23" Type="http://schemas.openxmlformats.org/officeDocument/2006/relationships/image" Target="../media/image259.png"/><Relationship Id="rId28" Type="http://schemas.openxmlformats.org/officeDocument/2006/relationships/image" Target="../media/image263.png"/><Relationship Id="rId36" Type="http://schemas.openxmlformats.org/officeDocument/2006/relationships/image" Target="../media/image271.png"/><Relationship Id="rId10" Type="http://schemas.openxmlformats.org/officeDocument/2006/relationships/image" Target="../media/image247.png"/><Relationship Id="rId19" Type="http://schemas.openxmlformats.org/officeDocument/2006/relationships/image" Target="../media/image255.png"/><Relationship Id="rId31" Type="http://schemas.openxmlformats.org/officeDocument/2006/relationships/image" Target="../media/image266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Relationship Id="rId22" Type="http://schemas.openxmlformats.org/officeDocument/2006/relationships/image" Target="../media/image258.png"/><Relationship Id="rId27" Type="http://schemas.openxmlformats.org/officeDocument/2006/relationships/image" Target="../media/image262.png"/><Relationship Id="rId30" Type="http://schemas.openxmlformats.org/officeDocument/2006/relationships/image" Target="../media/image265.png"/><Relationship Id="rId35" Type="http://schemas.openxmlformats.org/officeDocument/2006/relationships/image" Target="../media/image270.png"/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5" Type="http://schemas.openxmlformats.org/officeDocument/2006/relationships/image" Target="../media/image261.png"/><Relationship Id="rId33" Type="http://schemas.openxmlformats.org/officeDocument/2006/relationships/image" Target="../media/image268.png"/><Relationship Id="rId38" Type="http://schemas.openxmlformats.org/officeDocument/2006/relationships/image" Target="../media/image2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7.png"/><Relationship Id="rId7" Type="http://schemas.openxmlformats.org/officeDocument/2006/relationships/image" Target="../media/image280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184.png"/><Relationship Id="rId4" Type="http://schemas.openxmlformats.org/officeDocument/2006/relationships/image" Target="../media/image278.png"/><Relationship Id="rId9" Type="http://schemas.openxmlformats.org/officeDocument/2006/relationships/image" Target="../media/image1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7.png"/><Relationship Id="rId7" Type="http://schemas.openxmlformats.org/officeDocument/2006/relationships/image" Target="../media/image18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2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92.png"/><Relationship Id="rId7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60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Relationship Id="rId9" Type="http://schemas.openxmlformats.org/officeDocument/2006/relationships/image" Target="../media/image5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5.png"/><Relationship Id="rId7" Type="http://schemas.openxmlformats.org/officeDocument/2006/relationships/image" Target="../media/image328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27.png"/><Relationship Id="rId10" Type="http://schemas.openxmlformats.org/officeDocument/2006/relationships/image" Target="../media/image331.png"/><Relationship Id="rId4" Type="http://schemas.openxmlformats.org/officeDocument/2006/relationships/image" Target="../media/image326.png"/><Relationship Id="rId9" Type="http://schemas.openxmlformats.org/officeDocument/2006/relationships/image" Target="../media/image3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171F9F-DE33-FE3D-D572-F7A3F8CD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93" y="2197332"/>
            <a:ext cx="2602885" cy="28463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9616203" y="2007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2711699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924" y="2350011"/>
            <a:ext cx="2464753" cy="2370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6067550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242" y="2284616"/>
            <a:ext cx="2186117" cy="26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5F986-A842-7CCB-CD8D-F253612EC665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7949480" y="20367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758" y="2510887"/>
            <a:ext cx="1960054" cy="24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93" y="2781881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72" y="2825259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3458360" y="271739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6351008" y="271739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440CFA-8D07-87E4-E1D5-A05A3132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3" y="2188563"/>
            <a:ext cx="2269092" cy="2480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-2.81948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33" y="997527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26355" y="1299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54" y="4637974"/>
            <a:ext cx="1744757" cy="1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72903</TotalTime>
  <Words>944</Words>
  <Application>Microsoft Office PowerPoint</Application>
  <PresentationFormat>Widescreen</PresentationFormat>
  <Paragraphs>174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 - DONE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261</cp:revision>
  <dcterms:created xsi:type="dcterms:W3CDTF">2023-07-26T17:49:20Z</dcterms:created>
  <dcterms:modified xsi:type="dcterms:W3CDTF">2025-04-01T20:23:49Z</dcterms:modified>
</cp:coreProperties>
</file>